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8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4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2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6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69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3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46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66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13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69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7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39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33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70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1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82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3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639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0</Words>
  <Application>Microsoft Office PowerPoint</Application>
  <PresentationFormat>Произвольный</PresentationFormat>
  <Paragraphs>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13</cp:revision>
  <dcterms:created xsi:type="dcterms:W3CDTF">2021-05-28T17:01:27Z</dcterms:created>
  <dcterms:modified xsi:type="dcterms:W3CDTF">2022-08-31T14:53:55Z</dcterms:modified>
</cp:coreProperties>
</file>